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c80815d7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c80815d7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c80815d7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c80815d7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c80815d7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c80815d7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c80815d7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c80815d7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c80815d7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c80815d7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c80815d7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c80815d7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c80815d7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c80815d7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c80815d7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c80815d7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c80815d7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c80815d7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c80815d7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c80815d7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c80815d7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c80815d7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675" y="494691"/>
            <a:ext cx="9144003" cy="542479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Cars4U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Cars Price Prediction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Luca Scutari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By focusing on local pricing, Cars4U can guarantee higher degree of accuracy while decreasing run time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Focusing on the cars pricing if it was new is the easiest and most reliable way to ensure that the price is assigned correctly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Once the business launches and grows, further research into potential improvements on the Machine Learning model can be done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1000"/>
              </a:spcAft>
              <a:buSzPts val="1500"/>
              <a:buChar char="-"/>
            </a:pPr>
            <a:r>
              <a:rPr lang="en" sz="1500"/>
              <a:t>The longer we wait, the harder it will be to replace this core process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30000" y="1318650"/>
            <a:ext cx="3300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56" name="Google Shape;156;p23"/>
          <p:cNvSpPr txBox="1"/>
          <p:nvPr>
            <p:ph idx="1" type="subTitle"/>
          </p:nvPr>
        </p:nvSpPr>
        <p:spPr>
          <a:xfrm>
            <a:off x="724950" y="2352450"/>
            <a:ext cx="3300900" cy="15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what can we do about them?</a:t>
            </a:r>
            <a:endParaRPr/>
          </a:p>
        </p:txBody>
      </p:sp>
      <p:sp>
        <p:nvSpPr>
          <p:cNvPr id="157" name="Google Shape;157;p23"/>
          <p:cNvSpPr txBox="1"/>
          <p:nvPr>
            <p:ph idx="2" type="body"/>
          </p:nvPr>
        </p:nvSpPr>
        <p:spPr>
          <a:xfrm>
            <a:off x="5196400" y="511800"/>
            <a:ext cx="3374400" cy="4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Car does not have enough points of reference locally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Increase the “Window” of data</a:t>
            </a:r>
            <a:endParaRPr sz="12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Cars with new technology or new Models/Brands can be hard to predict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Example: Tesla Model 3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Consistent retraining!</a:t>
            </a:r>
            <a:endParaRPr sz="12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Having multiple, local models means that some cars might sell less if bought in certain cities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Worth considering in the future for the company if it is better to increase the price and pay for transportation to the city of the buyer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9450" y="1714500"/>
            <a:ext cx="7688400" cy="19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Problem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Definition</a:t>
            </a:r>
            <a:endParaRPr sz="4200"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why is it a problem?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50" y="1171773"/>
            <a:ext cx="4199949" cy="27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50793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is a huge demand increase </a:t>
            </a:r>
            <a:r>
              <a:rPr lang="en" sz="1500"/>
              <a:t>for used cars in the Indian Market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Tech start-up Cars4U wants to enter the Indian Used Cars Market</a:t>
            </a:r>
            <a:br>
              <a:rPr lang="en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is a need for ensuring that the data of the pre-owned car market is accurate to make it easier and potentially cheaper to purchase cars</a:t>
            </a:r>
            <a:endParaRPr sz="15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750" y="952875"/>
            <a:ext cx="3128475" cy="175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750" y="2884450"/>
            <a:ext cx="3128475" cy="183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30000" y="13186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724950" y="2077650"/>
            <a:ext cx="3300900" cy="27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Make </a:t>
            </a:r>
            <a:r>
              <a:rPr lang="en" sz="1500"/>
              <a:t>use of Machine Learning to create a regression model to predict prices of future vehicles added to the market</a:t>
            </a:r>
            <a:endParaRPr sz="1500"/>
          </a:p>
          <a:p>
            <a:pPr indent="-323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Data Exploration led to:</a:t>
            </a:r>
            <a:endParaRPr sz="1500"/>
          </a:p>
          <a:p>
            <a:pPr indent="-32385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There is a lot of incorrect data in the market</a:t>
            </a:r>
            <a:endParaRPr sz="1500"/>
          </a:p>
          <a:p>
            <a:pPr indent="-32385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Location actively changes the price of all cars</a:t>
            </a:r>
            <a:endParaRPr sz="15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450" y="979186"/>
            <a:ext cx="4350274" cy="318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45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864300"/>
            <a:ext cx="33507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Proposed Model?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793" l="0" r="0" t="0"/>
          <a:stretch/>
        </p:blipFill>
        <p:spPr>
          <a:xfrm>
            <a:off x="3935125" y="619888"/>
            <a:ext cx="4759050" cy="3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724950" y="2077650"/>
            <a:ext cx="33009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Ridge Recession had good accuracy while executing way quicker than others with similar accuracy</a:t>
            </a:r>
            <a:br>
              <a:rPr lang="en" sz="1500"/>
            </a:br>
            <a:endParaRPr sz="800"/>
          </a:p>
          <a:p>
            <a:pPr indent="-323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Actual Price and the </a:t>
            </a:r>
            <a:r>
              <a:rPr lang="en" sz="1500"/>
              <a:t>Predicted</a:t>
            </a:r>
            <a:r>
              <a:rPr lang="en" sz="1500"/>
              <a:t> Price of the cars were extremely similar across the board</a:t>
            </a:r>
            <a:endParaRPr sz="1500"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730000" y="1318650"/>
            <a:ext cx="34086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Ridge Model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485" y="1443776"/>
            <a:ext cx="3852900" cy="31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30000" y="13186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Models?</a:t>
            </a:r>
            <a:endParaRPr/>
          </a:p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724950" y="2077650"/>
            <a:ext cx="3300900" cy="23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Linear:</a:t>
            </a:r>
            <a:endParaRPr b="1" sz="1500"/>
          </a:p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Least accurate</a:t>
            </a:r>
            <a:br>
              <a:rPr lang="en" sz="1400"/>
            </a:br>
            <a:endParaRPr sz="600"/>
          </a:p>
          <a:p>
            <a:pPr indent="-323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Decision Trees:</a:t>
            </a:r>
            <a:endParaRPr b="1" sz="1500"/>
          </a:p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Not enough valuable conclusions</a:t>
            </a:r>
            <a:br>
              <a:rPr lang="en" sz="1400"/>
            </a:br>
            <a:endParaRPr sz="600"/>
          </a:p>
          <a:p>
            <a:pPr indent="-323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Random Forest:</a:t>
            </a:r>
            <a:endParaRPr b="1" sz="1500"/>
          </a:p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Most resource intensive</a:t>
            </a:r>
            <a:endParaRPr sz="14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50" y="508525"/>
            <a:ext cx="3677450" cy="20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50" y="2860585"/>
            <a:ext cx="3677451" cy="2049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Local, smaller scale launches of the Ridge Regression Model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Use a “window” of data: start by limiting it to cars in the same city, expand if necessary to cars of the same Engine, then Year, etc.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Once the business is going, research into other Machine Learning models for possible business improvements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-"/>
            </a:pPr>
            <a:r>
              <a:rPr lang="en" sz="1500"/>
              <a:t>Once Cars4U grows, then using models like Random Forest could be used for better accuracy</a:t>
            </a:r>
            <a:endParaRPr sz="1500"/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Business Solution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Business Solution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078875"/>
            <a:ext cx="4680000" cy="24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More small models instead of 1 large one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Makes </a:t>
            </a:r>
            <a:r>
              <a:rPr lang="en" sz="1500"/>
              <a:t>adjusting</a:t>
            </a:r>
            <a:r>
              <a:rPr lang="en" sz="1500"/>
              <a:t> for local events easier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Less need for intensive hardware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This approach allows for either: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 large, centralized server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 network of local servers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Done through Cloud</a:t>
            </a:r>
            <a:endParaRPr sz="1500"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10647" l="16548" r="13034" t="10655"/>
          <a:stretch/>
        </p:blipFill>
        <p:spPr>
          <a:xfrm>
            <a:off x="5003075" y="1396624"/>
            <a:ext cx="3835475" cy="32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